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66" d="100"/>
          <a:sy n="66" d="100"/>
        </p:scale>
        <p:origin x="2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E84EAB-F0F1-29C1-5D7A-42104A954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B4C8F43-005D-BF72-A4A2-D1E7BC239A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A9276B-2862-7458-C46A-F951775DF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99557-4341-42CE-B45B-4C12B97979D0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0638C8-AED8-B9F9-3DDC-939047532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A152B0-50B3-D3F4-2675-B2C74F4B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CE6E-41ED-4F26-AFEC-56ECCD168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36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3404F0-C73D-6415-ABC8-2CE43E130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58DEE9A-769C-DA41-D83B-A33F33767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356C51-8978-2B60-295D-F17712F99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99557-4341-42CE-B45B-4C12B97979D0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01AAE4-4E1D-2F69-C91D-0BFEFBADD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B793EC-78C1-6928-0F65-560123AA1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CE6E-41ED-4F26-AFEC-56ECCD168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3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DDDA759-B353-A914-4A73-010A065175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4C74317-CC59-288C-A3DD-08D8B4DDA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9E5ECC-3C4A-B1AA-F3F9-0E1919E47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99557-4341-42CE-B45B-4C12B97979D0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325D11-36C7-8FE5-DA23-FB5A94761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6F5818-8849-4312-F0FF-76A52B708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CE6E-41ED-4F26-AFEC-56ECCD168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09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4FAD26-C8E2-CC19-7394-7EDC0D48E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B0BD76-04EF-7B4A-10D0-E4396D9AB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01CCD9-E93D-80F7-DCAD-05B95AC57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99557-4341-42CE-B45B-4C12B97979D0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020B8C-0415-0C75-78D7-ED78678DD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E31BB5-8BCA-722E-652C-861BEAEF9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CE6E-41ED-4F26-AFEC-56ECCD168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590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9897C5-0F74-A1F9-F4CD-6517EE55D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3E272F-33E0-4370-BB05-22B127957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1ACB7D-8B8E-884A-0BE2-6E7EABA7E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99557-4341-42CE-B45B-4C12B97979D0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7DD60D-B6EB-789D-4585-CAAED6DE5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D93FE7-500A-B633-E188-324765683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CE6E-41ED-4F26-AFEC-56ECCD168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19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4AE5F6-3701-FEF7-05F7-399D26A0A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008D96-3719-32D7-1559-B44C4B2BE3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C1F8342-EB43-D8A4-63DF-C85BD5EE02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85EF-FB69-377B-5B92-14D6EB99D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99557-4341-42CE-B45B-4C12B97979D0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ABCD7F-84BA-3FAF-4C95-281057707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7B4E7A-487C-60C3-9BB0-5915EE838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CE6E-41ED-4F26-AFEC-56ECCD168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946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F4276-E5D7-5D5C-F369-01F80AAE7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264F98-1814-FE22-1FE6-6F5C99EE6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C09CE1-1FBF-6D50-A331-50C0060126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0F093FC-EF9F-13C3-5AB5-F9340279FE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0EE01E5-4792-42F5-137C-3EAA1D565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96CE042-8561-0D89-D03F-A3EE11B40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99557-4341-42CE-B45B-4C12B97979D0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1DB4965-6B27-C8F9-B6BF-BF9037DBA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C4BD587-99CD-1E4E-44CC-935FCCCAF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CE6E-41ED-4F26-AFEC-56ECCD168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36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E8919A-3927-AA89-29D5-56B3AE0A6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911F65F-B431-CAD1-69A7-FA2D3187B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99557-4341-42CE-B45B-4C12B97979D0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83C8AF0-E124-B89B-1F9B-8FFDDE449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6C885D5-0E7A-E97D-49A4-11F0036D7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CE6E-41ED-4F26-AFEC-56ECCD168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157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DDBECF4-EDDB-B8DA-4780-12E2FC394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99557-4341-42CE-B45B-4C12B97979D0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88BDBF9-58B1-B6D4-9F48-BA42EAB0C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11FBA7F-860D-E3E3-4FE1-0BDA125A7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CE6E-41ED-4F26-AFEC-56ECCD168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20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F3C7DF-A204-95BF-DE18-3474D8D1F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5BD72A-66D8-A401-E295-26138D113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C31662B-B4F7-470B-7D87-42FC53CCF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3713421-209B-AB8A-00CD-6D42CF7B0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99557-4341-42CE-B45B-4C12B97979D0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DF3800-2D6B-E486-D4AC-87FFE38DA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A9FCD8F-E1AC-8721-D4A4-588770C71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CE6E-41ED-4F26-AFEC-56ECCD168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168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165B8D-2913-BD09-36D2-39B35D46F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8A53F45-A8F5-451B-B215-50D6579629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31EB9EB-6B4E-532E-E25F-C0FEFE79BA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5C01AF-D642-7AA8-4D07-E692F9328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99557-4341-42CE-B45B-4C12B97979D0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DB6959-0429-25D7-5A8D-3E0B0DF90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D6F9BF-5F96-F2E2-9C1C-58F4C452E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CE6E-41ED-4F26-AFEC-56ECCD168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816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895C9EE-D2DF-ECF3-1A58-E1BF78A04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60683D-E5D6-F5B6-971C-87398ED1C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DD2FED-0BA0-8B5A-2260-0061BD1CA2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C99557-4341-42CE-B45B-4C12B97979D0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4DBEC0-C83A-B9AE-9A35-CB0E2CA89C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0C8BF0-108B-0065-F78C-00BC2E9C0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28CE6E-41ED-4F26-AFEC-56ECCD168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924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5C5C8B9C-9A65-B8E5-2399-CC65FF1B5CF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9336" t="45473" r="24232" b="28680"/>
          <a:stretch/>
        </p:blipFill>
        <p:spPr>
          <a:xfrm>
            <a:off x="601518" y="1193533"/>
            <a:ext cx="10988964" cy="382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182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hayashi harumi</dc:creator>
  <cp:lastModifiedBy>hayashi harumi</cp:lastModifiedBy>
  <cp:revision>4</cp:revision>
  <dcterms:created xsi:type="dcterms:W3CDTF">2024-09-10T07:00:30Z</dcterms:created>
  <dcterms:modified xsi:type="dcterms:W3CDTF">2024-09-10T07:26:04Z</dcterms:modified>
</cp:coreProperties>
</file>