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4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E29CE6-4EF9-433C-9EE1-8EB93B1232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FBC902F-881D-4C97-9967-97E12422FB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DD484C-5291-4F6F-AE6C-9468F5D86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BD4F-1C70-453F-B018-A6CEE2DD607B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BFE8B7-0402-4D47-917E-55B304DEB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86BCF2-C4AB-4572-AA10-43210D16B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C1E4-F7D8-49B3-A297-17DD08407F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861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5E27E4-7EC4-456C-A98A-02500EF38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53DC716-098B-4E6A-A0AD-76B1D7528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C96C52-066F-4829-87FC-2D9160800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BD4F-1C70-453F-B018-A6CEE2DD607B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DD603F-8EE2-43C5-8DF1-D1C482E19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9C3585-EC57-4E4E-A252-DFD0BD64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C1E4-F7D8-49B3-A297-17DD08407F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90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C9DC6C2-BC6D-47AC-98C4-AD3A8D184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639DA21-848A-4EF0-A4DF-1C0F128215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E60178-1F55-42C3-9CED-F04A77ED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BD4F-1C70-453F-B018-A6CEE2DD607B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0F93B1-366E-4E8D-94AD-EA832802E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DE0C1A-F202-4ABE-9DEF-9A4C09D4F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C1E4-F7D8-49B3-A297-17DD08407F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39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6B6277-AF24-42FD-A11C-B2DE277F6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158596-2877-4B2C-A790-0944EE218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EB791D-915E-49C7-B64B-753CDFBA0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BD4F-1C70-453F-B018-A6CEE2DD607B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4B95B6-D739-453C-9D27-BBEE50886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07BB8E-AD6F-4F72-9A1C-576839C4E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C1E4-F7D8-49B3-A297-17DD08407F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73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65BA28-1CAD-41E9-B23E-5C83D622F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9D3359-623A-4474-ACE8-A5BA7CEC5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CA923B-2ED8-4BA4-826F-358D0773D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BD4F-1C70-453F-B018-A6CEE2DD607B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9CB8CA-2DD9-4481-B097-93FE45778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6C7870-9AF2-40D8-9D9B-4A4295E0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C1E4-F7D8-49B3-A297-17DD08407F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609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B66B80-AF11-4185-8D7F-E724B185E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1D83D0-4DD9-4E13-A51E-E0342D83EF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6D42741-B4D5-449B-8C1A-869B8D88A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D375D8-AEF0-4AB9-886C-5C5F71F1F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BD4F-1C70-453F-B018-A6CEE2DD607B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29125E-EF8B-491C-926F-DA6477364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71F4DA-1C5F-4617-A083-1649AD81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C1E4-F7D8-49B3-A297-17DD08407F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327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51BE17-4341-4375-998C-E589CEB5F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7FF698-A787-4629-B24C-4A6C0DADA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4D5B18-8F06-4A1C-8BC8-0415A8AED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4F0B427-FD4D-4A74-A37F-8837F07833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DBAE428-ECD1-4304-99EB-5E480AAAB1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26337A8-EF96-4988-86E4-2B201DC73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BD4F-1C70-453F-B018-A6CEE2DD607B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C717E3A-0F82-4E60-9091-FA89E7B10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283E16F-8973-4A6E-99B3-E148BDBA8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C1E4-F7D8-49B3-A297-17DD08407F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03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CE0B90-9619-4A33-95D3-6625A83C6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DA31F3E-A280-4800-A65F-DB38C17AE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BD4F-1C70-453F-B018-A6CEE2DD607B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3F978C6-8514-4188-8DC8-CA6BCE59B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A168CB6-58A5-4211-BC3D-71FB3D2DA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C1E4-F7D8-49B3-A297-17DD08407F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14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7FAA7DC-DD6F-4B96-AFCE-3A3FB35B0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BD4F-1C70-453F-B018-A6CEE2DD607B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0597620-07C1-46D0-9FC1-CC18BEE82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FAB4A5-79A4-4D81-9467-C376BAA20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C1E4-F7D8-49B3-A297-17DD08407F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71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33ADF-6CFF-4E9E-8ED5-3CA6B740D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CF3977-BF3D-4225-8D65-88870ACAF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E51DE36-D1F9-47C8-AE4F-24BA1A2CD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7FC7E3-C73C-497B-B0A7-99B4DBCE0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BD4F-1C70-453F-B018-A6CEE2DD607B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5F0EDF7-DF0D-4113-AD4F-835D9DA9A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A9A23B-6CE5-4E30-8469-E1B27787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C1E4-F7D8-49B3-A297-17DD08407F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68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1B375C-6496-4C56-B476-28AAC56B4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21F7022-FBBD-48C3-AB3E-F8258ADC6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7761CE-2981-4C36-B2B3-810D456F5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7F0A94-FBB8-4388-9892-8C21565A7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BD4F-1C70-453F-B018-A6CEE2DD607B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A248CA-8E0C-4596-B096-6F913D8FD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070B52-030C-4C06-A3AE-9E252498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C1E4-F7D8-49B3-A297-17DD08407F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99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E035F-1B08-4CCC-8322-03A0B5301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2883AB8-FB7B-4548-964B-36F1B49D9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461714-0AD7-4729-84EE-E2BE9502AB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BBD4F-1C70-453F-B018-A6CEE2DD607B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9C8694-57A8-4719-B9E0-2E0D4AC13E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652587-B89A-461F-891D-F19C3AFEFF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BC1E4-F7D8-49B3-A297-17DD08407F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4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69E607-A183-48F2-A1B3-B6E35BAF7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755" y="321734"/>
            <a:ext cx="11096977" cy="321645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回日本生殖看護学会学術集会</a:t>
            </a:r>
            <a:b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利益相反状態の開示</a:t>
            </a:r>
            <a:b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筆頭者氏名　○○○○</a:t>
            </a:r>
            <a:br>
              <a:rPr kumimoji="1"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所属　△△△△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CD52DBC-28C2-4490-8A81-9266AAAD6E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4755" y="3838223"/>
            <a:ext cx="11096977" cy="2698044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今回の演題に関連して、開示すべき利益相反状態はありません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3299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69E607-A183-48F2-A1B3-B6E35BAF7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755" y="321734"/>
            <a:ext cx="11096977" cy="321645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回日本生殖看護学会学術集会</a:t>
            </a:r>
            <a:b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利益相反状態の開示</a:t>
            </a:r>
            <a:b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筆頭者氏名　○○○○</a:t>
            </a:r>
            <a:br>
              <a:rPr kumimoji="1"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所属　△△△△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CD52DBC-28C2-4490-8A81-9266AAAD6E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4755" y="3838223"/>
            <a:ext cx="11096977" cy="269804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今回の演題に関連して、開示すべき利益相反状態は以下の通りです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役員・顧問職／寄付講座所属　●●製薬株式会社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講師料など　　　　　　　　　　　　　◆◆出版社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研究費／奨学寄附金　　　　　　▲▲株式会社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1746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110</Words>
  <Application>Microsoft Office PowerPoint</Application>
  <PresentationFormat>ワイド画面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第21回日本生殖看護学会学術集会 利益相反状態の開示 筆頭者氏名　○○○○ 所属　△△△△</vt:lpstr>
      <vt:lpstr>第21回日本生殖看護学会学術集会 利益相反状態の開示 筆頭者氏名　○○○○ 所属　△△△△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第21回日本生殖看護学会学術集会 利益相反状態の開示 筆頭者氏名　○○○○ 所属　△△△△</dc:title>
  <dc:creator>user</dc:creator>
  <cp:lastModifiedBy>user</cp:lastModifiedBy>
  <cp:revision>1</cp:revision>
  <dcterms:created xsi:type="dcterms:W3CDTF">2023-07-21T09:53:02Z</dcterms:created>
  <dcterms:modified xsi:type="dcterms:W3CDTF">2023-07-21T09:57:40Z</dcterms:modified>
</cp:coreProperties>
</file>